
<file path=[Content_Types].xml><?xml version="1.0" encoding="utf-8"?>
<Types xmlns="http://schemas.openxmlformats.org/package/2006/content-types">
  <Default Extension="ee1be6817aee0695e667abc222909c80" ContentType="image/png"/>
  <Default Extension="ab2aa6ad285e9a4b0f71c2c288d4b780" ContentType="image/png"/>
  <Default Extension="951e34c8dfdb54eb757bccad4d50993c" ContentType="image/png"/>
  <Default Extension="rels" ContentType="application/vnd.openxmlformats-package.relationships+xml"/>
  <Default Extension="xml" ContentType="application/xml"/>
  <Default Extension="d147e3a6047c0ce95feba2e205f73121" ContentType="image/png"/>
  <Default Extension="601e422cdc139c390ec4dfa46dfadce7" ContentType="image/png"/>
  <Default Extension="9dff9c2afe2da4388e989a72c04dd976" ContentType="image/png"/>
  <Default Extension="fd0ce502d3998cc9938491366a139936" ContentType="image/png"/>
  <Default Extension="f28f555a3b8fb755f740816cfd25b1fc" ContentType="image/png"/>
  <Default Extension="acf4f2badfd3b99b581db1f6b5cb5bed" ContentType="image/png"/>
  <Default Extension="95c429c5bb9a0b92c37dfa9e1d86e9cf" ContentType="image/png"/>
  <Default Extension="baf4d015195676788e5473ff4ea7636a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95c429c5bb9a0b92c37dfa9e1d86e9c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baf4d015195676788e5473ff4ea7636a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fd0ce502d3998cc9938491366a139936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ab2aa6ad285e9a4b0f71c2c288d4b780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e1be6817aee0695e667abc222909c80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951e34c8dfdb54eb757bccad4d50993c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f28f555a3b8fb755f740816cfd25b1fc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d147e3a6047c0ce95feba2e205f73121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601e422cdc139c390ec4dfa46dfadce7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9dff9c2afe2da4388e989a72c04dd976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acf4f2badfd3b99b581db1f6b5cb5bed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Anketa o šolski prehrani-starši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 smtClean="0"/>
              <a:t>Šol.leto</a:t>
            </a:r>
            <a:r>
              <a:rPr lang="sl-SI" dirty="0" smtClean="0"/>
              <a:t> 2023/24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4480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menite, da  je vaš otrok zadovoljen s količino kosila?  (n = 2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menite, da  je vaš otrok zadovoljen s količino kosila?  (n = 206)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2031023" y="3982915"/>
            <a:ext cx="6018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S količino kosila je zadovoljnih redno ali občasno 80</a:t>
            </a:r>
            <a:r>
              <a:rPr lang="sl-SI" dirty="0" smtClean="0"/>
              <a:t>% učencev</a:t>
            </a:r>
            <a:r>
              <a:rPr lang="sl-SI" dirty="0" smtClean="0"/>
              <a:t>.</a:t>
            </a:r>
            <a:endParaRPr lang="sl-S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o pogosto doma uživate določene jedi pri kosilu?  (n = 20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998" y="1211873"/>
            <a:ext cx="7620000" cy="32385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Kako pogosto doma uživate določene jedi pri kosilu?  (n = 204)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619250" y="4914900"/>
            <a:ext cx="7207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Kot v šoli tako tudi doma postrežemo za kosilo klasične jedi, kot </a:t>
            </a:r>
          </a:p>
          <a:p>
            <a:r>
              <a:rPr lang="sl-SI" dirty="0"/>
              <a:t>s</a:t>
            </a:r>
            <a:r>
              <a:rPr lang="sl-SI" dirty="0" smtClean="0"/>
              <a:t>o juhe, krompir, testenine, riž, enolončnice. Tipičnih domačih jedi učenci ne obožujejo, saj jih doma starši več ne kuhajo in jih ne poznajo.</a:t>
            </a:r>
            <a:endParaRPr lang="sl-S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ste zadovoljni s ceno šolskih obrokov?  (n = 18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ste zadovoljni s ceno šolskih obrokov?  (n = 186)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987062" y="4088423"/>
            <a:ext cx="6027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74 % staršev je zadovoljnih s ceno, 26% se zdi previsoka.</a:t>
            </a:r>
            <a:endParaRPr lang="sl-S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Povzetek-starši-malica</a:t>
            </a:r>
            <a:br>
              <a:rPr lang="sl-SI" dirty="0" smtClean="0"/>
            </a:br>
            <a:r>
              <a:rPr lang="sl-SI" dirty="0" smtClean="0"/>
              <a:t>-veljavnih 206 od 244 rezultatov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Česa </a:t>
            </a:r>
            <a:r>
              <a:rPr lang="sl-SI" dirty="0" smtClean="0"/>
              <a:t>si želijo več</a:t>
            </a:r>
            <a:r>
              <a:rPr lang="sl-SI" dirty="0" smtClean="0"/>
              <a:t>:</a:t>
            </a:r>
          </a:p>
          <a:p>
            <a:pPr marL="0" indent="0">
              <a:buNone/>
            </a:pPr>
            <a:r>
              <a:rPr lang="sl-SI" dirty="0" smtClean="0"/>
              <a:t>- sadja in zelenjave</a:t>
            </a:r>
          </a:p>
          <a:p>
            <a:pPr marL="0" indent="0">
              <a:buNone/>
            </a:pPr>
            <a:r>
              <a:rPr lang="sl-SI" dirty="0" smtClean="0"/>
              <a:t>-hot </a:t>
            </a:r>
            <a:r>
              <a:rPr lang="sl-SI" dirty="0" err="1" smtClean="0"/>
              <a:t>dogov</a:t>
            </a:r>
            <a:r>
              <a:rPr lang="sl-SI" dirty="0" smtClean="0"/>
              <a:t>, burekov in pizze</a:t>
            </a:r>
          </a:p>
          <a:p>
            <a:pPr marL="0" indent="0">
              <a:buNone/>
            </a:pPr>
            <a:r>
              <a:rPr lang="sl-SI" dirty="0" smtClean="0"/>
              <a:t>-mlečnih proizvodov</a:t>
            </a:r>
          </a:p>
          <a:p>
            <a:pPr marL="0" indent="0">
              <a:buNone/>
            </a:pPr>
            <a:r>
              <a:rPr lang="sl-SI" dirty="0" smtClean="0"/>
              <a:t>-kosmičev, kaš, zdroba in riža-toplih jedi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43514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Povzetek-starši-kosilo</a:t>
            </a:r>
            <a:br>
              <a:rPr lang="sl-SI" dirty="0" smtClean="0"/>
            </a:br>
            <a:r>
              <a:rPr lang="sl-SI" dirty="0" smtClean="0"/>
              <a:t>-veljavnih 206 od 244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Česa več:</a:t>
            </a:r>
          </a:p>
          <a:p>
            <a:pPr marL="0" indent="0">
              <a:buNone/>
            </a:pPr>
            <a:r>
              <a:rPr lang="sl-SI" dirty="0" smtClean="0"/>
              <a:t>-testenin</a:t>
            </a:r>
          </a:p>
          <a:p>
            <a:pPr marL="0" indent="0">
              <a:buNone/>
            </a:pPr>
            <a:r>
              <a:rPr lang="sl-SI" dirty="0"/>
              <a:t>-</a:t>
            </a:r>
            <a:r>
              <a:rPr lang="sl-SI" dirty="0" smtClean="0"/>
              <a:t>mesa</a:t>
            </a:r>
          </a:p>
          <a:p>
            <a:pPr marL="0" indent="0">
              <a:buNone/>
            </a:pPr>
            <a:r>
              <a:rPr lang="sl-SI" dirty="0" smtClean="0"/>
              <a:t>-manj svinjine, več perutnine</a:t>
            </a:r>
          </a:p>
          <a:p>
            <a:pPr marL="0" indent="0">
              <a:buNone/>
            </a:pPr>
            <a:r>
              <a:rPr lang="sl-SI" dirty="0" smtClean="0"/>
              <a:t>-več zelenjave</a:t>
            </a:r>
          </a:p>
          <a:p>
            <a:pPr marL="0" indent="0">
              <a:buNone/>
            </a:pPr>
            <a:r>
              <a:rPr lang="sl-SI" dirty="0" smtClean="0"/>
              <a:t>-več jedi na žlico</a:t>
            </a:r>
          </a:p>
          <a:p>
            <a:pPr marL="0" indent="0">
              <a:buNone/>
            </a:pPr>
            <a:r>
              <a:rPr lang="sl-SI" dirty="0" smtClean="0"/>
              <a:t>-ribe, juhe, solate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99483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Predlogi, graje in pobude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-hrana naj bo čim bolj zdrava, sveža, raznovrstna ter domača, primerno toplotno obdelana in količinsko primerno postrežena, z manj moke in ostalimi nepotrebnimi dodatki za izboljšanje okusa</a:t>
            </a:r>
          </a:p>
          <a:p>
            <a:r>
              <a:rPr lang="sl-SI" dirty="0" smtClean="0"/>
              <a:t>-razmisleki o drugem ponudniku kosil </a:t>
            </a:r>
            <a:r>
              <a:rPr lang="sl-SI" dirty="0" err="1" smtClean="0"/>
              <a:t>oz.lastni</a:t>
            </a:r>
            <a:r>
              <a:rPr lang="sl-SI" dirty="0" smtClean="0"/>
              <a:t> šolski kuhinji</a:t>
            </a:r>
          </a:p>
          <a:p>
            <a:r>
              <a:rPr lang="sl-SI" dirty="0" smtClean="0"/>
              <a:t>-upošteva naj se želje otrok</a:t>
            </a:r>
          </a:p>
          <a:p>
            <a:r>
              <a:rPr lang="sl-SI" dirty="0" smtClean="0"/>
              <a:t>-več menijev (svinjina!)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02013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Zaključek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Zahvaljujemo se vsem sodelujočim za sodelovanje.</a:t>
            </a:r>
          </a:p>
          <a:p>
            <a:pPr marL="0" indent="0">
              <a:buNone/>
            </a:pPr>
            <a:r>
              <a:rPr lang="sl-SI" dirty="0" smtClean="0"/>
              <a:t>Šola bo kot do sedaj še naprej dnevno  sodelovala s ponudnikom in sproti odpravljala morebitne neskladnosti, da bi bilo v bodoče čim manj nezadovoljstva med uporabniki njihovih uslug.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05064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-z novim šolskim letom -24/25- stopijo v veljavo nove </a:t>
            </a:r>
            <a:r>
              <a:rPr lang="sl-SI" b="1" dirty="0" smtClean="0"/>
              <a:t>prehrambne </a:t>
            </a:r>
            <a:r>
              <a:rPr lang="sl-SI" b="1" dirty="0" smtClean="0"/>
              <a:t>smernice </a:t>
            </a:r>
            <a:r>
              <a:rPr lang="sl-SI" dirty="0" smtClean="0"/>
              <a:t>s strani </a:t>
            </a:r>
            <a:r>
              <a:rPr lang="sl-SI" b="1" dirty="0" smtClean="0"/>
              <a:t>Zavoda za šolstvo</a:t>
            </a:r>
            <a:r>
              <a:rPr lang="sl-SI" dirty="0" smtClean="0"/>
              <a:t>, kar bo zavezujoče za zavode, da jim sledimo in upoštevamo.</a:t>
            </a:r>
          </a:p>
          <a:p>
            <a:pPr marL="0" indent="0">
              <a:buNone/>
            </a:pPr>
            <a:r>
              <a:rPr lang="sl-SI" dirty="0" smtClean="0"/>
              <a:t>Vsi javni zavodi smo tudi s strani NIJZ redno preverjani, kako jih upoštevamo, kar poleg rednih srečanj in izobraževanj zagotavlja šoloobveznim otrokom primerno prehrano.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1077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" descr="Kateri razred obiskuje vaš otrok?  (n = 24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38" y="1379370"/>
            <a:ext cx="8282354" cy="4115822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Kateri razred obiskuje vaš otrok?  (n = 244)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19250" y="857250"/>
            <a:ext cx="5715000" cy="28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Možnih je več odgovorov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723292" y="5495192"/>
            <a:ext cx="6688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2</a:t>
            </a:r>
            <a:r>
              <a:rPr lang="sl-SI" dirty="0" smtClean="0"/>
              <a:t>44 staršev od vpisanih 542 učencev je odgovarjalo na anketo. Časa so imeli en teden, preko razrednikov so bili tudi obveščeni o možnosti sodelovanja.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vaš otrok zajtrkuje? (n = 24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vaš otrok zajtrkuje? (n = 244)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688124" y="4132385"/>
            <a:ext cx="6297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Še vedno zajtrkuje manj otrok, kot bi si želeli. Če  starši otroku  </a:t>
            </a:r>
          </a:p>
          <a:p>
            <a:r>
              <a:rPr lang="sl-SI" dirty="0"/>
              <a:t>z</a:t>
            </a:r>
            <a:r>
              <a:rPr lang="sl-SI" dirty="0" smtClean="0"/>
              <a:t>ajtrk pripravijo, otrok pogosteje zajtrkuje.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je vaš otrok zajtrkuje? (n = 14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Kje vaš otrok zajtrkuje? (n = 145)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767254" y="4106008"/>
            <a:ext cx="7060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Večina učencev zajtrkuje doma. V šoli imajo učenci  možnost</a:t>
            </a:r>
          </a:p>
          <a:p>
            <a:r>
              <a:rPr lang="sl-SI" dirty="0" smtClean="0"/>
              <a:t> dobiti zajtrk in sicer tisti, ki so prijavljeni v jutranje varstvo.</a:t>
            </a:r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" descr="Kaj vaš otrok zaužije za zajtrk? (n = 14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053" y="1220665"/>
            <a:ext cx="7024321" cy="3439258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Kaj vaš otrok zaužije za zajtrk? (n = 145)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19250" y="857250"/>
            <a:ext cx="5715000" cy="28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Možnih je več odgovorov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477108" y="5029200"/>
            <a:ext cx="7434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Večina staršev ponudi otroku za zajtrk mleko in mlečne jedi ter kruh</a:t>
            </a:r>
          </a:p>
          <a:p>
            <a:r>
              <a:rPr lang="sl-SI" dirty="0"/>
              <a:t>o</a:t>
            </a:r>
            <a:r>
              <a:rPr lang="sl-SI" dirty="0" smtClean="0"/>
              <a:t>z. pekovsko pecivo z namazi. V šoli dobijo za zajtrk tople napitke,</a:t>
            </a:r>
          </a:p>
          <a:p>
            <a:r>
              <a:rPr lang="sl-SI" dirty="0"/>
              <a:t>s</a:t>
            </a:r>
            <a:r>
              <a:rPr lang="sl-SI" dirty="0" smtClean="0"/>
              <a:t>adje, ter prav tako mlečne jedi oz. namaze.</a:t>
            </a:r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o pogosto spremljate šolski jedilnik? (n = 23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Kako pogosto spremljate šolski jedilnik? (n = 234)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043709" y="4079631"/>
            <a:ext cx="79541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Lepo je vedeti, da 90% staršev spremlja šolske jedilnike, nekateri</a:t>
            </a:r>
          </a:p>
          <a:p>
            <a:r>
              <a:rPr lang="sl-SI" dirty="0"/>
              <a:t>z</a:t>
            </a:r>
            <a:r>
              <a:rPr lang="sl-SI" dirty="0" smtClean="0"/>
              <a:t>aradi diet, drugi zaradi odjave, saj potem dajo otroku, kar si želi,…</a:t>
            </a:r>
          </a:p>
          <a:p>
            <a:r>
              <a:rPr lang="sl-SI" dirty="0" smtClean="0"/>
              <a:t>Sodelovanje je </a:t>
            </a:r>
            <a:r>
              <a:rPr lang="sl-SI" dirty="0" err="1" smtClean="0"/>
              <a:t>zaželjeno</a:t>
            </a:r>
            <a:r>
              <a:rPr lang="sl-SI" dirty="0" smtClean="0"/>
              <a:t>, saj le če gremo skupaj in v isto smer, lahko postopoma kaj spremenimo, seveda še vedno upoštevajoč smernice zdravega prehranjevanja in ne samo želje otrok.</a:t>
            </a:r>
          </a:p>
          <a:p>
            <a:r>
              <a:rPr lang="sl-SI" dirty="0" smtClean="0"/>
              <a:t>Mi smo odgovorni za njihov razvoj in nas zato potrebujejo.</a:t>
            </a:r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je vaš otrok zadovoljen s kakovostjo šolskih obrokov?  (n = 23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je vaš otrok zadovoljen s kakovostjo šolskih obrokov?  (n = 234)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987062" y="4106008"/>
            <a:ext cx="6761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Starši </a:t>
            </a:r>
            <a:r>
              <a:rPr lang="sl-SI" dirty="0" smtClean="0"/>
              <a:t>menijo, da je 81 % otrok zadovoljnih s kakovostjo šolskih obrokov.</a:t>
            </a: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menite, da vaš otrok uživa večino živil, ki jih pripravimo in ponudimo v šoli? (n = 23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4300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menite, da vaš otrok uživa večino živil, ki jih pripravimo in ponudimo v šoli? (n = 234)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828801" y="3982915"/>
            <a:ext cx="6371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Le 3% staršev ne ve, koliko otroci pojedo v šoli</a:t>
            </a:r>
            <a:r>
              <a:rPr lang="sl-SI" dirty="0" smtClean="0"/>
              <a:t>. 79</a:t>
            </a:r>
            <a:r>
              <a:rPr lang="sl-SI" dirty="0" smtClean="0"/>
              <a:t>% jih meni,</a:t>
            </a:r>
          </a:p>
          <a:p>
            <a:r>
              <a:rPr lang="sl-SI" dirty="0"/>
              <a:t>d</a:t>
            </a:r>
            <a:r>
              <a:rPr lang="sl-SI" dirty="0" smtClean="0"/>
              <a:t>a pojedo večina ponujenih jedi.</a:t>
            </a:r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menite, da  je vaš otrok zadovoljen s količino malice? (n = 20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menite, da  je vaš otrok zadovoljen s količino malice? (n = 207)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619251" y="4334608"/>
            <a:ext cx="711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Po mnenju staršev je 84% učencev  občasno oz</a:t>
            </a:r>
            <a:r>
              <a:rPr lang="sl-SI" dirty="0" smtClean="0"/>
              <a:t>. redno </a:t>
            </a:r>
            <a:r>
              <a:rPr lang="sl-SI" dirty="0" smtClean="0"/>
              <a:t>zadovoljnih s količino šolske malice.</a:t>
            </a:r>
            <a:endParaRPr lang="sl-S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702</Words>
  <Application>Microsoft Office PowerPoint</Application>
  <PresentationFormat>Diaprojekcija na zaslonu (4:3)</PresentationFormat>
  <Paragraphs>59</Paragraphs>
  <Slides>17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Anketa o šolski prehrani-starši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Povzetek-starši-malica -veljavnih 206 od 244 rezultatov</vt:lpstr>
      <vt:lpstr>Povzetek-starši-kosilo -veljavnih 206 od 244</vt:lpstr>
      <vt:lpstr>Predlogi, graje in pobude</vt:lpstr>
      <vt:lpstr>Zaključek</vt:lpstr>
      <vt:lpstr>PowerPointova predstavitev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Izvoz</dc:title>
  <dc:subject>PPT Izvoz</dc:subject>
  <dc:creator>1ka</dc:creator>
  <cp:keywords>office 2007 openxml php</cp:keywords>
  <dc:description>PPT Izvoz grafov</dc:description>
  <cp:lastModifiedBy>Dunja</cp:lastModifiedBy>
  <cp:revision>15</cp:revision>
  <dcterms:created xsi:type="dcterms:W3CDTF">2024-01-21T18:20:54Z</dcterms:created>
  <dcterms:modified xsi:type="dcterms:W3CDTF">2024-02-06T14:40:14Z</dcterms:modified>
  <cp:category>PPT Izvoz grafov</cp:category>
</cp:coreProperties>
</file>